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62" r:id="rId4"/>
    <p:sldId id="260" r:id="rId5"/>
    <p:sldId id="264" r:id="rId6"/>
    <p:sldId id="265" r:id="rId7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6404" autoAdjust="0"/>
  </p:normalViewPr>
  <p:slideViewPr>
    <p:cSldViewPr>
      <p:cViewPr varScale="1">
        <p:scale>
          <a:sx n="115" d="100"/>
          <a:sy n="115" d="100"/>
        </p:scale>
        <p:origin x="12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772" y="5748867"/>
            <a:ext cx="8676456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059832" y="45855"/>
            <a:ext cx="5949957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3131840" y="1484784"/>
            <a:ext cx="59046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5855"/>
            <a:ext cx="5949957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1840" y="1484784"/>
            <a:ext cx="59046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45224"/>
            <a:ext cx="8676456" cy="108012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Информационные материалы (столовая)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656"/>
            <a:ext cx="609329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656"/>
            <a:ext cx="616530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525521" cy="53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560840" cy="48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308304" cy="518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91144857284077d57a448a2326b912e2d9715b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19</Words>
  <Application>Microsoft Office PowerPoint</Application>
  <PresentationFormat>Экран (4:3)</PresentationFormat>
  <Paragraphs>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Информационные материалы (столовая)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Кухонный шаблон</dc:title>
  <dc:creator>obstinate</dc:creator>
  <dc:description>Шаблон презентации с сайта https://presentation-creation.ru/</dc:description>
  <cp:lastModifiedBy>Пользователь</cp:lastModifiedBy>
  <cp:revision>1220</cp:revision>
  <dcterms:created xsi:type="dcterms:W3CDTF">2018-02-25T09:09:03Z</dcterms:created>
  <dcterms:modified xsi:type="dcterms:W3CDTF">2023-07-07T02:19:41Z</dcterms:modified>
</cp:coreProperties>
</file>